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1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C25F89A-3D9B-5448-9920-9E7C91C20A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47604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9BB0F4-6B7A-6646-B2A1-56BD4B2B57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2296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00C373-AFD9-5B44-B418-C860CFA3CD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0594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38200"/>
            <a:ext cx="20574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38200"/>
            <a:ext cx="6019800" cy="5181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39D07B-B737-0844-BB5C-01D17DDE03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472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B7E6F8-7F1C-5449-A375-132E14BF40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7587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A4F7C2-6710-6D40-8BB5-0518641996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5425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63763"/>
            <a:ext cx="4038600" cy="38560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63763"/>
            <a:ext cx="4038600" cy="38560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C90CE-5CE8-BD4E-9C50-A3910A52E1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5422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4A87B5-93A1-BA42-829B-5E867764BC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9553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562BED-D2B0-C14B-B300-19AA7AE058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0060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036EF-4C77-024F-9DC3-78BCED5747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8427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DC1F5B-D468-8A48-8FE3-29BEB7158C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4426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7E9901-59CB-CD47-8FF7-1D04E95632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123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forUC03_96_toponl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838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63763"/>
            <a:ext cx="8229600" cy="385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735ABD5-0FBE-154D-BD74-574F8B3CE7B0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4" name="Picture 10" descr="forUClogo_9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810250"/>
            <a:ext cx="15621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800600"/>
            <a:ext cx="6400800" cy="1752600"/>
          </a:xfrm>
        </p:spPr>
        <p:txBody>
          <a:bodyPr/>
          <a:lstStyle/>
          <a:p>
            <a:r>
              <a:rPr lang="en-US" sz="2000" dirty="0" smtClean="0">
                <a:latin typeface="Calibri"/>
                <a:cs typeface="Calibri"/>
              </a:rPr>
              <a:t>Jake Holden</a:t>
            </a:r>
          </a:p>
          <a:p>
            <a:r>
              <a:rPr lang="en-US" sz="2000" dirty="0" smtClean="0">
                <a:latin typeface="Calibri"/>
                <a:cs typeface="Calibri"/>
              </a:rPr>
              <a:t>Aerospace Engineering Senior &amp; COFSP Recipient</a:t>
            </a:r>
          </a:p>
          <a:p>
            <a:r>
              <a:rPr lang="en-US" sz="2000" dirty="0" smtClean="0">
                <a:latin typeface="Calibri"/>
                <a:cs typeface="Calibri"/>
              </a:rPr>
              <a:t>Finneytown High School: Amy </a:t>
            </a:r>
            <a:r>
              <a:rPr lang="en-US" sz="2000" dirty="0" err="1" smtClean="0">
                <a:latin typeface="Calibri"/>
                <a:cs typeface="Calibri"/>
              </a:rPr>
              <a:t>Gunderman</a:t>
            </a:r>
            <a:r>
              <a:rPr lang="en-US" sz="2000" dirty="0" smtClean="0">
                <a:latin typeface="Calibri"/>
                <a:cs typeface="Calibri"/>
              </a:rPr>
              <a:t> (RET)</a:t>
            </a:r>
          </a:p>
          <a:p>
            <a:r>
              <a:rPr lang="en-US" sz="2000" dirty="0" smtClean="0">
                <a:latin typeface="Calibri"/>
                <a:cs typeface="Calibri"/>
              </a:rPr>
              <a:t>12</a:t>
            </a:r>
            <a:r>
              <a:rPr lang="en-US" sz="2000" baseline="30000" dirty="0" smtClean="0">
                <a:latin typeface="Calibri"/>
                <a:cs typeface="Calibri"/>
              </a:rPr>
              <a:t>th</a:t>
            </a:r>
            <a:r>
              <a:rPr lang="en-US" sz="2000" dirty="0" smtClean="0">
                <a:latin typeface="Calibri"/>
                <a:cs typeface="Calibri"/>
              </a:rPr>
              <a:t> Grade Honors Physics Class</a:t>
            </a:r>
          </a:p>
          <a:p>
            <a:r>
              <a:rPr lang="en-US" sz="2000" dirty="0" smtClean="0">
                <a:latin typeface="Calibri"/>
                <a:cs typeface="Calibri"/>
              </a:rPr>
              <a:t> 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38200"/>
            <a:ext cx="914400" cy="8966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32" y="1828800"/>
            <a:ext cx="1143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>
                <a:latin typeface="Calibri"/>
                <a:cs typeface="Calibri"/>
              </a:rPr>
              <a:t>RET is funded by the National Science Foundation, grant # EEC 0808696.</a:t>
            </a:r>
          </a:p>
          <a:p>
            <a:endParaRPr lang="en-US" sz="1600" dirty="0">
              <a:latin typeface="Calibri"/>
              <a:cs typeface="Calibri"/>
            </a:endParaRPr>
          </a:p>
        </p:txBody>
      </p:sp>
      <p:pic>
        <p:nvPicPr>
          <p:cNvPr id="5" name="Picture 4" descr="IMG_17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11469" y="1198531"/>
            <a:ext cx="4051825" cy="3026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Circular Motion, Power, Work and Energy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267200"/>
            <a:ext cx="3886200" cy="902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4114800"/>
            <a:ext cx="3086100" cy="10999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2286000"/>
            <a:ext cx="8229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>
                <a:latin typeface="Calibri"/>
                <a:cs typeface="Calibri"/>
              </a:rPr>
              <a:t>According to the New Ohio's New Learning Standards in Science, circular motion is taught in the Physics Course under the content topics of Forces, Momentum and Motion.</a:t>
            </a:r>
          </a:p>
        </p:txBody>
      </p:sp>
    </p:spTree>
    <p:extLst>
      <p:ext uri="{BB962C8B-B14F-4D97-AF65-F5344CB8AC3E}">
        <p14:creationId xmlns:p14="http://schemas.microsoft.com/office/powerpoint/2010/main" xmlns="" val="41435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Water Turbine Challenge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1828800"/>
            <a:ext cx="4114800" cy="3856037"/>
          </a:xfrm>
        </p:spPr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Why are fossil-fuels insufficient?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What are the components of a water turbine and how is each part involved in the rotational motion?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How do different blade shapes change the power output of a water turbine?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What are the benefits of hydro-power?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" y="1828800"/>
            <a:ext cx="41148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lvl="0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Explain why there is a need for renewable </a:t>
            </a:r>
            <a:r>
              <a:rPr lang="en-US" sz="2000" dirty="0" smtClean="0">
                <a:latin typeface="Calibri"/>
                <a:cs typeface="Calibri"/>
              </a:rPr>
              <a:t>energy.</a:t>
            </a:r>
            <a:endParaRPr lang="en-US" sz="2000" dirty="0">
              <a:latin typeface="Calibri"/>
              <a:cs typeface="Calibri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Construct the kinematics diagram of the water turbine </a:t>
            </a:r>
            <a:r>
              <a:rPr lang="en-US" sz="2000" dirty="0" smtClean="0">
                <a:latin typeface="Calibri"/>
                <a:cs typeface="Calibri"/>
              </a:rPr>
              <a:t>.</a:t>
            </a:r>
            <a:endParaRPr lang="en-US" sz="2000" dirty="0">
              <a:latin typeface="Calibri"/>
              <a:cs typeface="Calibri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Describe the effect of turbine blade design on power </a:t>
            </a:r>
            <a:r>
              <a:rPr lang="en-US" sz="2000" dirty="0" smtClean="0">
                <a:latin typeface="Calibri"/>
                <a:cs typeface="Calibri"/>
              </a:rPr>
              <a:t>output.</a:t>
            </a:r>
            <a:endParaRPr lang="en-US" sz="2000" dirty="0">
              <a:latin typeface="Calibri"/>
              <a:cs typeface="Calibri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Explain the benefit of water over </a:t>
            </a:r>
            <a:r>
              <a:rPr lang="en-US" sz="2000" dirty="0" smtClean="0">
                <a:latin typeface="Calibri"/>
                <a:cs typeface="Calibri"/>
              </a:rPr>
              <a:t>air.</a:t>
            </a:r>
            <a:endParaRPr lang="en-US" sz="2000" dirty="0">
              <a:latin typeface="Calibri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1447800"/>
            <a:ext cx="1371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000" b="1" dirty="0" smtClean="0">
                <a:latin typeface="Calibri"/>
                <a:cs typeface="Calibri"/>
              </a:rPr>
              <a:t>Objectives:</a:t>
            </a:r>
            <a:endParaRPr lang="en-US" sz="2000" b="1" dirty="0">
              <a:latin typeface="Calibri"/>
              <a:cs typeface="Calibri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648200" y="1447800"/>
            <a:ext cx="2209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000" b="1" dirty="0" smtClean="0">
                <a:latin typeface="Calibri"/>
                <a:cs typeface="Calibri"/>
              </a:rPr>
              <a:t>Guiding Questions:</a:t>
            </a:r>
            <a:endParaRPr lang="en-US" sz="2000" b="1" dirty="0">
              <a:latin typeface="Calibri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4343400"/>
            <a:ext cx="2209800" cy="236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986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Applications, Careers, and Societal Impact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209800"/>
            <a:ext cx="3733800" cy="248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752600"/>
            <a:ext cx="2837854" cy="426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4419600"/>
            <a:ext cx="2857500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1773" y="2971800"/>
            <a:ext cx="4495800" cy="293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970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Evidence of Learning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2163763"/>
            <a:ext cx="4038600" cy="2255837"/>
          </a:xfrm>
        </p:spPr>
        <p:txBody>
          <a:bodyPr/>
          <a:lstStyle/>
          <a:p>
            <a:r>
              <a:rPr lang="en-US" sz="2000" dirty="0" smtClean="0">
                <a:latin typeface="Calibri"/>
                <a:cs typeface="Calibri"/>
              </a:rPr>
              <a:t>Pre/Post testing shows a significant growth in understanding.</a:t>
            </a:r>
          </a:p>
          <a:p>
            <a:r>
              <a:rPr lang="en-US" sz="2000" dirty="0" smtClean="0">
                <a:latin typeface="Calibri"/>
                <a:cs typeface="Calibri"/>
              </a:rPr>
              <a:t>Checkpoint system throughout the EDP also allowed for critical formative assessments.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81200"/>
            <a:ext cx="4240425" cy="4216400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4114800" y="4267200"/>
            <a:ext cx="685800" cy="60960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3581400" y="5257800"/>
            <a:ext cx="685800" cy="60960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914400" y="5257800"/>
            <a:ext cx="685800" cy="60960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381000" y="4267200"/>
            <a:ext cx="685800" cy="60960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4800600"/>
            <a:ext cx="4097956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250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Student Engagement 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676400"/>
            <a:ext cx="1355344" cy="147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1981200"/>
            <a:ext cx="1403927" cy="1447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3124200"/>
            <a:ext cx="965200" cy="1378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00" y="3352800"/>
            <a:ext cx="1244600" cy="1206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4419600"/>
            <a:ext cx="1143000" cy="15074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600" y="4495800"/>
            <a:ext cx="1066800" cy="1616364"/>
          </a:xfrm>
          <a:prstGeom prst="rect">
            <a:avLst/>
          </a:prstGeom>
        </p:spPr>
      </p:pic>
      <p:pic>
        <p:nvPicPr>
          <p:cNvPr id="14" name="Picture 13" descr="IMG_176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3600" y="4572000"/>
            <a:ext cx="2835774" cy="2118078"/>
          </a:xfrm>
          <a:prstGeom prst="rect">
            <a:avLst/>
          </a:prstGeom>
        </p:spPr>
      </p:pic>
      <p:pic>
        <p:nvPicPr>
          <p:cNvPr id="5" name="Picture 4" descr="IMG_176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19474" y="2329275"/>
            <a:ext cx="3352799" cy="2504251"/>
          </a:xfrm>
          <a:prstGeom prst="rect">
            <a:avLst/>
          </a:prstGeom>
        </p:spPr>
      </p:pic>
      <p:pic>
        <p:nvPicPr>
          <p:cNvPr id="15" name="Picture 14" descr="IMG_1772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 flipV="1">
            <a:off x="2819400" y="2667000"/>
            <a:ext cx="2631734" cy="196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854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Reflection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00600"/>
          </a:xfrm>
        </p:spPr>
        <p:txBody>
          <a:bodyPr/>
          <a:lstStyle/>
          <a:p>
            <a:pPr marL="0" indent="0">
              <a:buNone/>
            </a:pPr>
            <a:r>
              <a:rPr lang="en-US" sz="2300" b="1" u="sng" dirty="0" smtClean="0">
                <a:latin typeface="Calibri"/>
                <a:cs typeface="Calibri"/>
              </a:rPr>
              <a:t>What I would change: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dirty="0" smtClean="0">
                <a:latin typeface="Calibri"/>
                <a:cs typeface="Calibri"/>
              </a:rPr>
              <a:t>Turbine testing method – This process needs to be more secure and less time consuming.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dirty="0" smtClean="0">
                <a:latin typeface="Calibri"/>
                <a:cs typeface="Calibri"/>
              </a:rPr>
              <a:t>Planning – The activity was originally planned for 2 periods and it took 4 to fully implement in reality. </a:t>
            </a:r>
            <a:endParaRPr lang="en-US" sz="23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300" b="1" u="sng" dirty="0" smtClean="0">
                <a:latin typeface="Calibri"/>
                <a:cs typeface="Calibri"/>
              </a:rPr>
              <a:t>Surprises:</a:t>
            </a:r>
          </a:p>
          <a:p>
            <a:pPr marL="0" indent="0">
              <a:buNone/>
            </a:pPr>
            <a:r>
              <a:rPr lang="en-US" sz="2300" dirty="0" smtClean="0">
                <a:latin typeface="Calibri"/>
                <a:cs typeface="Calibri"/>
              </a:rPr>
              <a:t>Students immediately took the initiative to bring in extra building materials. </a:t>
            </a:r>
            <a:endParaRPr lang="en-US" sz="2300" b="1" u="sng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300" b="1" u="sng" dirty="0" smtClean="0">
                <a:latin typeface="Calibri"/>
                <a:cs typeface="Calibri"/>
              </a:rPr>
              <a:t>How students learn:</a:t>
            </a:r>
          </a:p>
          <a:p>
            <a:pPr marL="0" indent="0">
              <a:buNone/>
            </a:pPr>
            <a:r>
              <a:rPr lang="en-US" sz="2300" dirty="0" smtClean="0">
                <a:latin typeface="Calibri"/>
                <a:cs typeface="Calibri"/>
              </a:rPr>
              <a:t>The friendly competition and open-endedness of this problem seemed to hook students immediately, and the CHECKPOINTS gave the structure needed to ensure that is was not intimidating.</a:t>
            </a:r>
          </a:p>
          <a:p>
            <a:pPr marL="0" indent="0">
              <a:buNone/>
            </a:pPr>
            <a:endParaRPr lang="en-US" sz="2300" b="1" u="sng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4855756"/>
      </p:ext>
    </p:extLst>
  </p:cSld>
  <p:clrMapOvr>
    <a:masterClrMapping/>
  </p:clrMapOvr>
</p:sld>
</file>

<file path=ppt/theme/theme1.xml><?xml version="1.0" encoding="utf-8"?>
<a:theme xmlns:a="http://schemas.openxmlformats.org/drawingml/2006/main" name="uc03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uc03.potx</Template>
  <TotalTime>403</TotalTime>
  <Words>288</Words>
  <Application>Microsoft Office PowerPoint</Application>
  <PresentationFormat>On-screen Show (4:3)</PresentationFormat>
  <Paragraphs>32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uc03</vt:lpstr>
      <vt:lpstr>Slide 1</vt:lpstr>
      <vt:lpstr>Circular Motion, Power, Work and Energy</vt:lpstr>
      <vt:lpstr>Water Turbine Challenge</vt:lpstr>
      <vt:lpstr>Applications, Careers, and Societal Impact</vt:lpstr>
      <vt:lpstr>Evidence of Learning</vt:lpstr>
      <vt:lpstr>Student Engagement </vt:lpstr>
      <vt:lpstr>Reflection</vt:lpstr>
    </vt:vector>
  </TitlesOfParts>
  <Company>University of Cincinnati, uc.edu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Debbie</dc:creator>
  <cp:lastModifiedBy>Debbie</cp:lastModifiedBy>
  <cp:revision>16</cp:revision>
  <dcterms:created xsi:type="dcterms:W3CDTF">2007-07-19T21:04:34Z</dcterms:created>
  <dcterms:modified xsi:type="dcterms:W3CDTF">2015-03-28T20:58:53Z</dcterms:modified>
</cp:coreProperties>
</file>